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60" r:id="rId4"/>
    <p:sldId id="261" r:id="rId5"/>
    <p:sldId id="262" r:id="rId6"/>
    <p:sldId id="263" r:id="rId7"/>
    <p:sldId id="264" r:id="rId8"/>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4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A284DF12-E7F4-416D-9DB2-6CA7A762380D}" type="datetimeFigureOut">
              <a:rPr lang="zh-TW" altLang="en-US" smtClean="0"/>
              <a:pPr/>
              <a:t>2015/9/14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1C1EF8E-8BC2-41A2-ABAB-C006E536F7DA}"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284DF12-E7F4-416D-9DB2-6CA7A762380D}" type="datetimeFigureOut">
              <a:rPr lang="zh-TW" altLang="en-US" smtClean="0"/>
              <a:pPr/>
              <a:t>2015/9/14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1C1EF8E-8BC2-41A2-ABAB-C006E536F7DA}"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284DF12-E7F4-416D-9DB2-6CA7A762380D}" type="datetimeFigureOut">
              <a:rPr lang="zh-TW" altLang="en-US" smtClean="0"/>
              <a:pPr/>
              <a:t>2015/9/14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1C1EF8E-8BC2-41A2-ABAB-C006E536F7DA}"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284DF12-E7F4-416D-9DB2-6CA7A762380D}" type="datetimeFigureOut">
              <a:rPr lang="zh-TW" altLang="en-US" smtClean="0"/>
              <a:pPr/>
              <a:t>2015/9/14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1C1EF8E-8BC2-41A2-ABAB-C006E536F7DA}"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A284DF12-E7F4-416D-9DB2-6CA7A762380D}" type="datetimeFigureOut">
              <a:rPr lang="zh-TW" altLang="en-US" smtClean="0"/>
              <a:pPr/>
              <a:t>2015/9/14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D1C1EF8E-8BC2-41A2-ABAB-C006E536F7DA}"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A284DF12-E7F4-416D-9DB2-6CA7A762380D}" type="datetimeFigureOut">
              <a:rPr lang="zh-TW" altLang="en-US" smtClean="0"/>
              <a:pPr/>
              <a:t>2015/9/14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1C1EF8E-8BC2-41A2-ABAB-C006E536F7DA}"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A284DF12-E7F4-416D-9DB2-6CA7A762380D}" type="datetimeFigureOut">
              <a:rPr lang="zh-TW" altLang="en-US" smtClean="0"/>
              <a:pPr/>
              <a:t>2015/9/14</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D1C1EF8E-8BC2-41A2-ABAB-C006E536F7DA}"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A284DF12-E7F4-416D-9DB2-6CA7A762380D}" type="datetimeFigureOut">
              <a:rPr lang="zh-TW" altLang="en-US" smtClean="0"/>
              <a:pPr/>
              <a:t>2015/9/14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D1C1EF8E-8BC2-41A2-ABAB-C006E536F7DA}"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A284DF12-E7F4-416D-9DB2-6CA7A762380D}" type="datetimeFigureOut">
              <a:rPr lang="zh-TW" altLang="en-US" smtClean="0"/>
              <a:pPr/>
              <a:t>2015/9/14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D1C1EF8E-8BC2-41A2-ABAB-C006E536F7DA}"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A284DF12-E7F4-416D-9DB2-6CA7A762380D}" type="datetimeFigureOut">
              <a:rPr lang="zh-TW" altLang="en-US" smtClean="0"/>
              <a:pPr/>
              <a:t>2015/9/14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1C1EF8E-8BC2-41A2-ABAB-C006E536F7DA}"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A284DF12-E7F4-416D-9DB2-6CA7A762380D}" type="datetimeFigureOut">
              <a:rPr lang="zh-TW" altLang="en-US" smtClean="0"/>
              <a:pPr/>
              <a:t>2015/9/14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D1C1EF8E-8BC2-41A2-ABAB-C006E536F7DA}"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84DF12-E7F4-416D-9DB2-6CA7A762380D}" type="datetimeFigureOut">
              <a:rPr lang="zh-TW" altLang="en-US" smtClean="0"/>
              <a:pPr/>
              <a:t>2015/9/14</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C1EF8E-8BC2-41A2-ABAB-C006E536F7DA}"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info@avanienvironmenta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3"/>
          <p:cNvSpPr txBox="1">
            <a:spLocks noChangeArrowheads="1"/>
          </p:cNvSpPr>
          <p:nvPr/>
        </p:nvSpPr>
        <p:spPr bwMode="auto">
          <a:xfrm>
            <a:off x="541338" y="1341438"/>
            <a:ext cx="2951162" cy="320675"/>
          </a:xfrm>
          <a:prstGeom prst="rect">
            <a:avLst/>
          </a:prstGeom>
          <a:noFill/>
          <a:ln w="9525">
            <a:noFill/>
            <a:miter lim="800000"/>
            <a:headEnd/>
            <a:tailEnd/>
          </a:ln>
        </p:spPr>
        <p:txBody>
          <a:bodyPr>
            <a:spAutoFit/>
          </a:bodyPr>
          <a:lstStyle/>
          <a:p>
            <a:pPr>
              <a:spcBef>
                <a:spcPct val="50000"/>
              </a:spcBef>
            </a:pPr>
            <a:r>
              <a:rPr kumimoji="0" lang="en-US" altLang="zh-TW" sz="1500" b="1" dirty="0">
                <a:latin typeface="Calibri" pitchFamily="34" charset="0"/>
              </a:rPr>
              <a:t>Date:</a:t>
            </a:r>
            <a:r>
              <a:rPr kumimoji="0" lang="en-US" altLang="zh-TW" sz="1500" dirty="0">
                <a:latin typeface="Calibri" pitchFamily="34" charset="0"/>
              </a:rPr>
              <a:t> </a:t>
            </a:r>
            <a:r>
              <a:rPr lang="en-US" altLang="zh-TW" sz="1500" dirty="0" smtClean="0">
                <a:latin typeface="Calibri" pitchFamily="34" charset="0"/>
              </a:rPr>
              <a:t>September 14</a:t>
            </a:r>
            <a:r>
              <a:rPr kumimoji="0" lang="en-US" altLang="zh-TW" sz="1500" dirty="0" smtClean="0">
                <a:latin typeface="Calibri" pitchFamily="34" charset="0"/>
              </a:rPr>
              <a:t>, </a:t>
            </a:r>
            <a:r>
              <a:rPr kumimoji="0" lang="en-US" altLang="zh-TW" sz="1500" dirty="0">
                <a:latin typeface="Calibri" pitchFamily="34" charset="0"/>
              </a:rPr>
              <a:t>2015</a:t>
            </a:r>
          </a:p>
        </p:txBody>
      </p:sp>
      <p:sp>
        <p:nvSpPr>
          <p:cNvPr id="6147" name="Text Box 6"/>
          <p:cNvSpPr txBox="1">
            <a:spLocks noChangeArrowheads="1"/>
          </p:cNvSpPr>
          <p:nvPr/>
        </p:nvSpPr>
        <p:spPr bwMode="auto">
          <a:xfrm>
            <a:off x="792163" y="5589588"/>
            <a:ext cx="2700337" cy="746125"/>
          </a:xfrm>
          <a:prstGeom prst="rect">
            <a:avLst/>
          </a:prstGeom>
          <a:noFill/>
          <a:ln w="9525">
            <a:noFill/>
            <a:miter lim="800000"/>
            <a:headEnd/>
            <a:tailEnd/>
          </a:ln>
        </p:spPr>
        <p:txBody>
          <a:bodyPr>
            <a:spAutoFit/>
          </a:bodyPr>
          <a:lstStyle/>
          <a:p>
            <a:pPr>
              <a:lnSpc>
                <a:spcPct val="70000"/>
              </a:lnSpc>
              <a:spcBef>
                <a:spcPct val="50000"/>
              </a:spcBef>
            </a:pPr>
            <a:r>
              <a:rPr kumimoji="0" lang="en-US" altLang="zh-TW" sz="1000" b="1">
                <a:latin typeface="Calibri" pitchFamily="34" charset="0"/>
              </a:rPr>
              <a:t>Avani Environmental Intl. Inc.</a:t>
            </a:r>
          </a:p>
          <a:p>
            <a:pPr>
              <a:lnSpc>
                <a:spcPct val="70000"/>
              </a:lnSpc>
              <a:spcBef>
                <a:spcPct val="50000"/>
              </a:spcBef>
            </a:pPr>
            <a:r>
              <a:rPr kumimoji="0" lang="en-US" altLang="zh-TW" sz="1000">
                <a:latin typeface="Calibri" pitchFamily="34" charset="0"/>
              </a:rPr>
              <a:t>95 Cypress Drive</a:t>
            </a:r>
          </a:p>
          <a:p>
            <a:pPr>
              <a:lnSpc>
                <a:spcPct val="70000"/>
              </a:lnSpc>
              <a:spcBef>
                <a:spcPct val="50000"/>
              </a:spcBef>
            </a:pPr>
            <a:r>
              <a:rPr kumimoji="0" lang="en-US" altLang="zh-TW" sz="1000">
                <a:latin typeface="Calibri" pitchFamily="34" charset="0"/>
              </a:rPr>
              <a:t>Youngsville, NC 27596</a:t>
            </a:r>
          </a:p>
          <a:p>
            <a:pPr>
              <a:lnSpc>
                <a:spcPct val="70000"/>
              </a:lnSpc>
              <a:spcBef>
                <a:spcPct val="50000"/>
              </a:spcBef>
            </a:pPr>
            <a:r>
              <a:rPr kumimoji="0" lang="en-US" altLang="zh-TW" sz="1000">
                <a:latin typeface="Calibri" pitchFamily="34" charset="0"/>
              </a:rPr>
              <a:t>www.avanienvironmental.com</a:t>
            </a:r>
          </a:p>
        </p:txBody>
      </p:sp>
      <p:sp>
        <p:nvSpPr>
          <p:cNvPr id="6148" name="Text Box 7"/>
          <p:cNvSpPr txBox="1">
            <a:spLocks noChangeArrowheads="1"/>
          </p:cNvSpPr>
          <p:nvPr/>
        </p:nvSpPr>
        <p:spPr bwMode="auto">
          <a:xfrm>
            <a:off x="5400675" y="5589588"/>
            <a:ext cx="2700338" cy="746125"/>
          </a:xfrm>
          <a:prstGeom prst="rect">
            <a:avLst/>
          </a:prstGeom>
          <a:noFill/>
          <a:ln w="9525">
            <a:noFill/>
            <a:miter lim="800000"/>
            <a:headEnd/>
            <a:tailEnd/>
          </a:ln>
        </p:spPr>
        <p:txBody>
          <a:bodyPr>
            <a:spAutoFit/>
          </a:bodyPr>
          <a:lstStyle/>
          <a:p>
            <a:pPr>
              <a:lnSpc>
                <a:spcPct val="70000"/>
              </a:lnSpc>
              <a:spcBef>
                <a:spcPct val="50000"/>
              </a:spcBef>
            </a:pPr>
            <a:r>
              <a:rPr kumimoji="0" lang="en-US" altLang="zh-TW" sz="1000">
                <a:latin typeface="Calibri" pitchFamily="34" charset="0"/>
              </a:rPr>
              <a:t>Phone: (919) 570-2862</a:t>
            </a:r>
          </a:p>
          <a:p>
            <a:pPr>
              <a:lnSpc>
                <a:spcPct val="70000"/>
              </a:lnSpc>
              <a:spcBef>
                <a:spcPct val="50000"/>
              </a:spcBef>
            </a:pPr>
            <a:r>
              <a:rPr kumimoji="0" lang="en-US" altLang="zh-TW" sz="1000">
                <a:latin typeface="Calibri" pitchFamily="34" charset="0"/>
              </a:rPr>
              <a:t>Fax: (919) 570-2863</a:t>
            </a:r>
          </a:p>
          <a:p>
            <a:pPr>
              <a:lnSpc>
                <a:spcPct val="70000"/>
              </a:lnSpc>
              <a:spcBef>
                <a:spcPct val="50000"/>
              </a:spcBef>
            </a:pPr>
            <a:r>
              <a:rPr kumimoji="0" lang="en-US" altLang="zh-TW" sz="1000">
                <a:latin typeface="Calibri" pitchFamily="34" charset="0"/>
              </a:rPr>
              <a:t>Email: </a:t>
            </a:r>
            <a:r>
              <a:rPr kumimoji="0" lang="en-US" altLang="zh-TW" sz="1000">
                <a:latin typeface="Calibri" pitchFamily="34" charset="0"/>
                <a:hlinkClick r:id="rId2"/>
              </a:rPr>
              <a:t>info@avanienvironmental.com</a:t>
            </a:r>
            <a:endParaRPr kumimoji="0" lang="en-US" altLang="zh-TW" sz="1000">
              <a:latin typeface="Calibri" pitchFamily="34" charset="0"/>
            </a:endParaRPr>
          </a:p>
          <a:p>
            <a:pPr>
              <a:lnSpc>
                <a:spcPct val="70000"/>
              </a:lnSpc>
              <a:spcBef>
                <a:spcPct val="50000"/>
              </a:spcBef>
            </a:pPr>
            <a:r>
              <a:rPr kumimoji="0" lang="en-US" altLang="zh-TW" sz="1000">
                <a:latin typeface="Calibri" pitchFamily="34" charset="0"/>
              </a:rPr>
              <a:t>www.weldingbooths.com</a:t>
            </a:r>
          </a:p>
        </p:txBody>
      </p:sp>
      <p:graphicFrame>
        <p:nvGraphicFramePr>
          <p:cNvPr id="8" name="Group 8"/>
          <p:cNvGraphicFramePr>
            <a:graphicFrameLocks noGrp="1"/>
          </p:cNvGraphicFramePr>
          <p:nvPr/>
        </p:nvGraphicFramePr>
        <p:xfrm>
          <a:off x="107950" y="6407150"/>
          <a:ext cx="8964613" cy="335010"/>
        </p:xfrm>
        <a:graphic>
          <a:graphicData uri="http://schemas.openxmlformats.org/drawingml/2006/table">
            <a:tbl>
              <a:tblPr/>
              <a:tblGrid>
                <a:gridCol w="8964613"/>
              </a:tblGrid>
              <a:tr h="33496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altLang="zh-TW" sz="800" b="0" i="0" u="none" strike="noStrike" cap="none" normalizeH="0" baseline="0" smtClean="0">
                          <a:ln>
                            <a:noFill/>
                          </a:ln>
                          <a:solidFill>
                            <a:schemeClr val="tx1"/>
                          </a:solidFill>
                          <a:effectLst/>
                          <a:latin typeface="Calibri" pitchFamily="34" charset="0"/>
                          <a:ea typeface="新細明體" charset="-120"/>
                        </a:rPr>
                        <a:t>The drawings, AutoCAD, 3-D Models, and specifications are the property of Avani Environmental Intl. Inc. (AE) and may not be reproduced, distributed, modified, or otherwise used, except provided herein, without the express written permission of AE.</a:t>
                      </a:r>
                    </a:p>
                  </a:txBody>
                  <a:tcPr marT="45585" marB="4558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155" name="Line 14"/>
          <p:cNvSpPr>
            <a:spLocks noChangeShapeType="1"/>
          </p:cNvSpPr>
          <p:nvPr/>
        </p:nvSpPr>
        <p:spPr bwMode="auto">
          <a:xfrm>
            <a:off x="0" y="5445125"/>
            <a:ext cx="9144000" cy="0"/>
          </a:xfrm>
          <a:prstGeom prst="line">
            <a:avLst/>
          </a:prstGeom>
          <a:noFill/>
          <a:ln w="38100" cmpd="dbl">
            <a:solidFill>
              <a:schemeClr val="tx1"/>
            </a:solidFill>
            <a:round/>
            <a:headEnd/>
            <a:tailEnd/>
          </a:ln>
        </p:spPr>
        <p:txBody>
          <a:bodyPr/>
          <a:lstStyle/>
          <a:p>
            <a:endParaRPr lang="zh-TW" altLang="en-US"/>
          </a:p>
        </p:txBody>
      </p:sp>
      <p:sp>
        <p:nvSpPr>
          <p:cNvPr id="6156" name="Text Box 15"/>
          <p:cNvSpPr txBox="1">
            <a:spLocks noChangeArrowheads="1"/>
          </p:cNvSpPr>
          <p:nvPr/>
        </p:nvSpPr>
        <p:spPr bwMode="auto">
          <a:xfrm>
            <a:off x="539750" y="1668463"/>
            <a:ext cx="2951163" cy="320675"/>
          </a:xfrm>
          <a:prstGeom prst="rect">
            <a:avLst/>
          </a:prstGeom>
          <a:noFill/>
          <a:ln w="9525">
            <a:noFill/>
            <a:miter lim="800000"/>
            <a:headEnd/>
            <a:tailEnd/>
          </a:ln>
        </p:spPr>
        <p:txBody>
          <a:bodyPr>
            <a:spAutoFit/>
          </a:bodyPr>
          <a:lstStyle/>
          <a:p>
            <a:pPr>
              <a:spcBef>
                <a:spcPct val="50000"/>
              </a:spcBef>
            </a:pPr>
            <a:r>
              <a:rPr kumimoji="0" lang="en-US" altLang="zh-TW" sz="1500" b="1" dirty="0">
                <a:latin typeface="Calibri" pitchFamily="34" charset="0"/>
              </a:rPr>
              <a:t>Project</a:t>
            </a:r>
            <a:r>
              <a:rPr kumimoji="0" lang="en-US" altLang="zh-TW" sz="1500" b="1" dirty="0" smtClean="0">
                <a:latin typeface="Calibri" pitchFamily="34" charset="0"/>
              </a:rPr>
              <a:t>: Johnson control </a:t>
            </a:r>
            <a:endParaRPr kumimoji="0" lang="en-US" altLang="zh-TW" sz="1500" dirty="0">
              <a:latin typeface="Calibri" pitchFamily="34" charset="0"/>
            </a:endParaRPr>
          </a:p>
        </p:txBody>
      </p:sp>
      <p:sp>
        <p:nvSpPr>
          <p:cNvPr id="6157" name="Text Box 4"/>
          <p:cNvSpPr txBox="1">
            <a:spLocks noChangeArrowheads="1"/>
          </p:cNvSpPr>
          <p:nvPr/>
        </p:nvSpPr>
        <p:spPr bwMode="auto">
          <a:xfrm>
            <a:off x="5256213" y="1268413"/>
            <a:ext cx="3779837" cy="320675"/>
          </a:xfrm>
          <a:prstGeom prst="rect">
            <a:avLst/>
          </a:prstGeom>
          <a:noFill/>
          <a:ln w="9525">
            <a:noFill/>
            <a:miter lim="800000"/>
            <a:headEnd/>
            <a:tailEnd/>
          </a:ln>
        </p:spPr>
        <p:txBody>
          <a:bodyPr>
            <a:spAutoFit/>
          </a:bodyPr>
          <a:lstStyle/>
          <a:p>
            <a:pPr>
              <a:spcBef>
                <a:spcPct val="50000"/>
              </a:spcBef>
            </a:pPr>
            <a:r>
              <a:rPr kumimoji="0" lang="en-US" altLang="zh-TW" sz="1500" b="1" dirty="0">
                <a:latin typeface="Calibri" pitchFamily="34" charset="0"/>
              </a:rPr>
              <a:t>To: </a:t>
            </a:r>
            <a:endParaRPr kumimoji="0" lang="en-US" altLang="zh-TW" sz="1500" dirty="0">
              <a:latin typeface="Calibri" pitchFamily="34" charset="0"/>
            </a:endParaRPr>
          </a:p>
        </p:txBody>
      </p:sp>
      <p:sp>
        <p:nvSpPr>
          <p:cNvPr id="6158" name="Text Box 16"/>
          <p:cNvSpPr txBox="1">
            <a:spLocks noChangeArrowheads="1"/>
          </p:cNvSpPr>
          <p:nvPr/>
        </p:nvSpPr>
        <p:spPr bwMode="auto">
          <a:xfrm>
            <a:off x="5292725" y="1557338"/>
            <a:ext cx="3455988" cy="320675"/>
          </a:xfrm>
          <a:prstGeom prst="rect">
            <a:avLst/>
          </a:prstGeom>
          <a:noFill/>
          <a:ln w="9525">
            <a:noFill/>
            <a:miter lim="800000"/>
            <a:headEnd/>
            <a:tailEnd/>
          </a:ln>
        </p:spPr>
        <p:txBody>
          <a:bodyPr>
            <a:spAutoFit/>
          </a:bodyPr>
          <a:lstStyle/>
          <a:p>
            <a:pPr>
              <a:spcBef>
                <a:spcPct val="50000"/>
              </a:spcBef>
            </a:pPr>
            <a:r>
              <a:rPr kumimoji="0" lang="en-US" altLang="zh-TW" sz="1500" b="1">
                <a:latin typeface="Calibri" pitchFamily="34" charset="0"/>
              </a:rPr>
              <a:t>Attn:</a:t>
            </a:r>
            <a:endParaRPr kumimoji="0" lang="en-US" altLang="zh-TW" sz="1500">
              <a:latin typeface="Calibri" pitchFamily="34" charset="0"/>
            </a:endParaRPr>
          </a:p>
        </p:txBody>
      </p:sp>
      <p:sp>
        <p:nvSpPr>
          <p:cNvPr id="6159" name="Text Box 5"/>
          <p:cNvSpPr txBox="1">
            <a:spLocks noChangeArrowheads="1"/>
          </p:cNvSpPr>
          <p:nvPr/>
        </p:nvSpPr>
        <p:spPr bwMode="auto">
          <a:xfrm>
            <a:off x="539750" y="2205038"/>
            <a:ext cx="7416800" cy="1615827"/>
          </a:xfrm>
          <a:prstGeom prst="rect">
            <a:avLst/>
          </a:prstGeom>
          <a:noFill/>
          <a:ln w="9525">
            <a:noFill/>
            <a:miter lim="800000"/>
            <a:headEnd/>
            <a:tailEnd/>
          </a:ln>
        </p:spPr>
        <p:txBody>
          <a:bodyPr>
            <a:spAutoFit/>
          </a:bodyPr>
          <a:lstStyle/>
          <a:p>
            <a:pPr marL="342900" indent="-342900">
              <a:spcBef>
                <a:spcPct val="50000"/>
              </a:spcBef>
            </a:pPr>
            <a:r>
              <a:rPr kumimoji="0" lang="en-US" altLang="zh-TW" sz="1500" b="1" dirty="0">
                <a:latin typeface="Calibri" pitchFamily="34" charset="0"/>
              </a:rPr>
              <a:t>Recommended Equipment</a:t>
            </a:r>
            <a:r>
              <a:rPr kumimoji="0" lang="en-US" altLang="zh-TW" sz="1500" b="1" dirty="0" smtClean="0">
                <a:latin typeface="Calibri" pitchFamily="34" charset="0"/>
              </a:rPr>
              <a:t>:</a:t>
            </a:r>
          </a:p>
          <a:p>
            <a:pPr marL="342900" indent="-342900">
              <a:spcBef>
                <a:spcPct val="50000"/>
              </a:spcBef>
            </a:pPr>
            <a:r>
              <a:rPr lang="en-US" altLang="zh-TW" sz="1600" dirty="0" smtClean="0">
                <a:latin typeface="Calibri" pitchFamily="34" charset="0"/>
              </a:rPr>
              <a:t>-  SDC-20-16MDF with RM-6000N</a:t>
            </a:r>
            <a:endParaRPr kumimoji="0" lang="en-US" altLang="zh-TW" sz="1600" dirty="0">
              <a:latin typeface="Calibri" pitchFamily="34" charset="0"/>
            </a:endParaRPr>
          </a:p>
          <a:p>
            <a:pPr marL="342900" indent="-342900">
              <a:spcBef>
                <a:spcPct val="50000"/>
              </a:spcBef>
            </a:pPr>
            <a:endParaRPr lang="en-US" altLang="zh-TW" sz="1500" dirty="0" smtClean="0">
              <a:latin typeface="Calibri" pitchFamily="34" charset="0"/>
            </a:endParaRPr>
          </a:p>
          <a:p>
            <a:pPr marL="342900" indent="-342900">
              <a:spcBef>
                <a:spcPct val="50000"/>
              </a:spcBef>
            </a:pPr>
            <a:endParaRPr kumimoji="0" lang="en-US" altLang="zh-TW" sz="1500" dirty="0">
              <a:latin typeface="Calibri" pitchFamily="34" charset="0"/>
            </a:endParaRPr>
          </a:p>
          <a:p>
            <a:pPr marL="342900" indent="-342900"/>
            <a:endParaRPr kumimoji="0" lang="en-US" altLang="zh-TW" sz="1500" dirty="0">
              <a:latin typeface="Calibri" pitchFamily="34" charset="0"/>
            </a:endParaRPr>
          </a:p>
        </p:txBody>
      </p:sp>
      <p:pic>
        <p:nvPicPr>
          <p:cNvPr id="6160" name="Picture 18" descr="S:\NEW SAN MAO\客戶資料\OSKAR &amp; IAQ 美國\LOGO &amp; Label\Avani Logo 2013 Registered.jpg"/>
          <p:cNvPicPr>
            <a:picLocks noChangeAspect="1" noChangeArrowheads="1"/>
          </p:cNvPicPr>
          <p:nvPr/>
        </p:nvPicPr>
        <p:blipFill>
          <a:blip r:embed="rId3" cstate="print"/>
          <a:srcRect/>
          <a:stretch>
            <a:fillRect/>
          </a:stretch>
        </p:blipFill>
        <p:spPr bwMode="auto">
          <a:xfrm>
            <a:off x="3636963" y="115888"/>
            <a:ext cx="1870075" cy="9366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915863" y="742528"/>
            <a:ext cx="8048625" cy="5638800"/>
          </a:xfrm>
          <a:prstGeom prst="rect">
            <a:avLst/>
          </a:prstGeom>
          <a:noFill/>
          <a:ln w="9525">
            <a:noFill/>
            <a:miter lim="800000"/>
            <a:headEnd/>
            <a:tailEnd/>
          </a:ln>
        </p:spPr>
      </p:pic>
      <p:sp>
        <p:nvSpPr>
          <p:cNvPr id="5" name="文字方塊 4"/>
          <p:cNvSpPr txBox="1"/>
          <p:nvPr/>
        </p:nvSpPr>
        <p:spPr>
          <a:xfrm>
            <a:off x="107504" y="2276872"/>
            <a:ext cx="1656184" cy="369332"/>
          </a:xfrm>
          <a:prstGeom prst="rect">
            <a:avLst/>
          </a:prstGeom>
          <a:noFill/>
        </p:spPr>
        <p:txBody>
          <a:bodyPr wrap="square" rtlCol="0">
            <a:spAutoFit/>
          </a:bodyPr>
          <a:lstStyle/>
          <a:p>
            <a:r>
              <a:rPr lang="en-US" altLang="zh-TW" dirty="0" smtClean="0"/>
              <a:t>SDC-20-16MDF</a:t>
            </a:r>
            <a:endParaRPr lang="zh-TW" altLang="en-US" dirty="0"/>
          </a:p>
        </p:txBody>
      </p:sp>
      <p:sp>
        <p:nvSpPr>
          <p:cNvPr id="6" name="文字方塊 5"/>
          <p:cNvSpPr txBox="1"/>
          <p:nvPr/>
        </p:nvSpPr>
        <p:spPr>
          <a:xfrm>
            <a:off x="2339752" y="908720"/>
            <a:ext cx="1008112" cy="369332"/>
          </a:xfrm>
          <a:prstGeom prst="rect">
            <a:avLst/>
          </a:prstGeom>
          <a:noFill/>
        </p:spPr>
        <p:txBody>
          <a:bodyPr wrap="square" rtlCol="0">
            <a:spAutoFit/>
          </a:bodyPr>
          <a:lstStyle/>
          <a:p>
            <a:r>
              <a:rPr lang="en-US" altLang="zh-TW" dirty="0" smtClean="0"/>
              <a:t>Silencer</a:t>
            </a:r>
            <a:endParaRPr lang="zh-TW" altLang="en-US" dirty="0"/>
          </a:p>
        </p:txBody>
      </p:sp>
      <p:sp>
        <p:nvSpPr>
          <p:cNvPr id="7" name="文字方塊 6"/>
          <p:cNvSpPr txBox="1"/>
          <p:nvPr/>
        </p:nvSpPr>
        <p:spPr>
          <a:xfrm>
            <a:off x="4211960" y="692696"/>
            <a:ext cx="2016224" cy="369332"/>
          </a:xfrm>
          <a:prstGeom prst="rect">
            <a:avLst/>
          </a:prstGeom>
          <a:noFill/>
        </p:spPr>
        <p:txBody>
          <a:bodyPr wrap="square" rtlCol="0">
            <a:spAutoFit/>
          </a:bodyPr>
          <a:lstStyle/>
          <a:p>
            <a:r>
              <a:rPr lang="en-US" altLang="zh-TW" dirty="0" smtClean="0"/>
              <a:t>Top Plenum Box</a:t>
            </a:r>
            <a:endParaRPr lang="zh-TW" altLang="en-US" dirty="0"/>
          </a:p>
        </p:txBody>
      </p:sp>
      <p:cxnSp>
        <p:nvCxnSpPr>
          <p:cNvPr id="9" name="直線接點 8"/>
          <p:cNvCxnSpPr/>
          <p:nvPr/>
        </p:nvCxnSpPr>
        <p:spPr>
          <a:xfrm flipV="1">
            <a:off x="2843808" y="1268760"/>
            <a:ext cx="0" cy="72008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直線接點 10"/>
          <p:cNvCxnSpPr/>
          <p:nvPr/>
        </p:nvCxnSpPr>
        <p:spPr>
          <a:xfrm flipH="1" flipV="1">
            <a:off x="1619672" y="2492896"/>
            <a:ext cx="504056" cy="144016"/>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直線接點 13"/>
          <p:cNvCxnSpPr/>
          <p:nvPr/>
        </p:nvCxnSpPr>
        <p:spPr>
          <a:xfrm flipV="1">
            <a:off x="5220072" y="1124744"/>
            <a:ext cx="0" cy="1080120"/>
          </a:xfrm>
          <a:prstGeom prst="line">
            <a:avLst/>
          </a:prstGeom>
        </p:spPr>
        <p:style>
          <a:lnRef idx="2">
            <a:schemeClr val="accent1"/>
          </a:lnRef>
          <a:fillRef idx="0">
            <a:schemeClr val="accent1"/>
          </a:fillRef>
          <a:effectRef idx="1">
            <a:schemeClr val="accent1"/>
          </a:effectRef>
          <a:fontRef idx="minor">
            <a:schemeClr val="tx1"/>
          </a:fontRef>
        </p:style>
      </p:cxnSp>
      <p:sp>
        <p:nvSpPr>
          <p:cNvPr id="15" name="文字方塊 14"/>
          <p:cNvSpPr txBox="1"/>
          <p:nvPr/>
        </p:nvSpPr>
        <p:spPr>
          <a:xfrm>
            <a:off x="1043608" y="5949280"/>
            <a:ext cx="1872208" cy="369332"/>
          </a:xfrm>
          <a:prstGeom prst="rect">
            <a:avLst/>
          </a:prstGeom>
          <a:noFill/>
        </p:spPr>
        <p:txBody>
          <a:bodyPr wrap="square" rtlCol="0">
            <a:spAutoFit/>
          </a:bodyPr>
          <a:lstStyle/>
          <a:p>
            <a:r>
              <a:rPr lang="en-US" altLang="zh-TW" dirty="0" smtClean="0"/>
              <a:t>RM-6000 w feet</a:t>
            </a:r>
            <a:endParaRPr lang="zh-TW" altLang="en-US" dirty="0"/>
          </a:p>
        </p:txBody>
      </p:sp>
      <p:cxnSp>
        <p:nvCxnSpPr>
          <p:cNvPr id="17" name="直線接點 16"/>
          <p:cNvCxnSpPr/>
          <p:nvPr/>
        </p:nvCxnSpPr>
        <p:spPr>
          <a:xfrm flipH="1">
            <a:off x="2267744" y="5157192"/>
            <a:ext cx="720080" cy="792088"/>
          </a:xfrm>
          <a:prstGeom prst="line">
            <a:avLst/>
          </a:prstGeom>
        </p:spPr>
        <p:style>
          <a:lnRef idx="2">
            <a:schemeClr val="accent1"/>
          </a:lnRef>
          <a:fillRef idx="0">
            <a:schemeClr val="accent1"/>
          </a:fillRef>
          <a:effectRef idx="1">
            <a:schemeClr val="accent1"/>
          </a:effectRef>
          <a:fontRef idx="minor">
            <a:schemeClr val="tx1"/>
          </a:fontRef>
        </p:style>
      </p:cxnSp>
      <p:sp>
        <p:nvSpPr>
          <p:cNvPr id="18" name="文字方塊 17"/>
          <p:cNvSpPr txBox="1"/>
          <p:nvPr/>
        </p:nvSpPr>
        <p:spPr>
          <a:xfrm>
            <a:off x="6228184" y="5373216"/>
            <a:ext cx="2088232" cy="369332"/>
          </a:xfrm>
          <a:prstGeom prst="rect">
            <a:avLst/>
          </a:prstGeom>
          <a:noFill/>
        </p:spPr>
        <p:txBody>
          <a:bodyPr wrap="square" rtlCol="0">
            <a:spAutoFit/>
          </a:bodyPr>
          <a:lstStyle/>
          <a:p>
            <a:r>
              <a:rPr lang="en-US" altLang="zh-TW" dirty="0" smtClean="0"/>
              <a:t>Bottom Plenum Box</a:t>
            </a:r>
            <a:endParaRPr lang="zh-TW" altLang="en-US" dirty="0"/>
          </a:p>
        </p:txBody>
      </p:sp>
      <p:cxnSp>
        <p:nvCxnSpPr>
          <p:cNvPr id="20" name="直線接點 19"/>
          <p:cNvCxnSpPr/>
          <p:nvPr/>
        </p:nvCxnSpPr>
        <p:spPr>
          <a:xfrm>
            <a:off x="5868144" y="4149080"/>
            <a:ext cx="1152128" cy="1224136"/>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cstate="print"/>
          <a:srcRect/>
          <a:stretch>
            <a:fillRect/>
          </a:stretch>
        </p:blipFill>
        <p:spPr bwMode="auto">
          <a:xfrm>
            <a:off x="683568" y="476672"/>
            <a:ext cx="7695913" cy="612068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2" cstate="print"/>
          <a:srcRect/>
          <a:stretch>
            <a:fillRect/>
          </a:stretch>
        </p:blipFill>
        <p:spPr bwMode="auto">
          <a:xfrm>
            <a:off x="323528" y="692696"/>
            <a:ext cx="7596336" cy="5844512"/>
          </a:xfrm>
          <a:prstGeom prst="rect">
            <a:avLst/>
          </a:prstGeom>
          <a:noFill/>
          <a:ln w="9525">
            <a:noFill/>
            <a:miter lim="800000"/>
            <a:headEnd/>
            <a:tailEnd/>
          </a:ln>
        </p:spPr>
      </p:pic>
      <p:cxnSp>
        <p:nvCxnSpPr>
          <p:cNvPr id="4" name="直線單箭頭接點 3"/>
          <p:cNvCxnSpPr/>
          <p:nvPr/>
        </p:nvCxnSpPr>
        <p:spPr>
          <a:xfrm>
            <a:off x="5076056" y="2204864"/>
            <a:ext cx="720080" cy="36004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5" name="文字方塊 4"/>
          <p:cNvSpPr txBox="1"/>
          <p:nvPr/>
        </p:nvSpPr>
        <p:spPr>
          <a:xfrm>
            <a:off x="5292080" y="2060848"/>
            <a:ext cx="720080" cy="369332"/>
          </a:xfrm>
          <a:prstGeom prst="rect">
            <a:avLst/>
          </a:prstGeom>
          <a:noFill/>
        </p:spPr>
        <p:txBody>
          <a:bodyPr wrap="square" rtlCol="0">
            <a:spAutoFit/>
          </a:bodyPr>
          <a:lstStyle/>
          <a:p>
            <a:r>
              <a:rPr lang="en-US" altLang="zh-TW" dirty="0" smtClean="0"/>
              <a:t>Fume </a:t>
            </a:r>
            <a:endParaRPr lang="zh-TW"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899592" y="1340768"/>
            <a:ext cx="7944353" cy="4104456"/>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p:cNvPicPr>
            <a:picLocks noChangeAspect="1" noChangeArrowheads="1"/>
          </p:cNvPicPr>
          <p:nvPr/>
        </p:nvPicPr>
        <p:blipFill>
          <a:blip r:embed="rId2" cstate="print"/>
          <a:srcRect/>
          <a:stretch>
            <a:fillRect/>
          </a:stretch>
        </p:blipFill>
        <p:spPr bwMode="auto">
          <a:xfrm>
            <a:off x="755576" y="764704"/>
            <a:ext cx="8036435" cy="504056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3"/>
          <p:cNvPicPr>
            <a:picLocks noChangeAspect="1" noChangeArrowheads="1"/>
          </p:cNvPicPr>
          <p:nvPr/>
        </p:nvPicPr>
        <p:blipFill>
          <a:blip r:embed="rId2" cstate="print"/>
          <a:srcRect/>
          <a:stretch>
            <a:fillRect/>
          </a:stretch>
        </p:blipFill>
        <p:spPr bwMode="auto">
          <a:xfrm>
            <a:off x="1979712" y="1412776"/>
            <a:ext cx="5571333" cy="4250234"/>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112</Words>
  <Application>Microsoft Office PowerPoint</Application>
  <PresentationFormat>如螢幕大小 (4:3)</PresentationFormat>
  <Paragraphs>22</Paragraphs>
  <Slides>7</Slides>
  <Notes>0</Notes>
  <HiddenSlides>0</HiddenSlides>
  <MMClips>0</MMClips>
  <ScaleCrop>false</ScaleCrop>
  <HeadingPairs>
    <vt:vector size="4" baseType="variant">
      <vt:variant>
        <vt:lpstr>佈景主題</vt:lpstr>
      </vt:variant>
      <vt:variant>
        <vt:i4>1</vt:i4>
      </vt:variant>
      <vt:variant>
        <vt:lpstr>投影片標題</vt:lpstr>
      </vt:variant>
      <vt:variant>
        <vt:i4>7</vt:i4>
      </vt:variant>
    </vt:vector>
  </HeadingPairs>
  <TitlesOfParts>
    <vt:vector size="8" baseType="lpstr">
      <vt:lpstr>Office 佈景主題</vt:lpstr>
      <vt:lpstr>投影片 1</vt:lpstr>
      <vt:lpstr>投影片 2</vt:lpstr>
      <vt:lpstr>投影片 3</vt:lpstr>
      <vt:lpstr>投影片 4</vt:lpstr>
      <vt:lpstr>投影片 5</vt:lpstr>
      <vt:lpstr>投影片 6</vt:lpstr>
      <vt:lpstr>投影片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Owner</dc:creator>
  <cp:lastModifiedBy>Shirley</cp:lastModifiedBy>
  <cp:revision>8</cp:revision>
  <dcterms:created xsi:type="dcterms:W3CDTF">2015-09-14T07:20:05Z</dcterms:created>
  <dcterms:modified xsi:type="dcterms:W3CDTF">2015-09-14T08:51:54Z</dcterms:modified>
</cp:coreProperties>
</file>