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6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2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3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9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3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7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1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2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4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88C1-6AE5-40A0-B9F3-736B0216CCD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BC43-770C-482B-8403-F003878E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48" y="394253"/>
            <a:ext cx="2072309" cy="13815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0102" y="2122099"/>
            <a:ext cx="1036617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avoid the situation we have had in September with delivery problems, </a:t>
            </a:r>
            <a:r>
              <a:rPr lang="en-US" dirty="0" err="1" smtClean="0"/>
              <a:t>Avani</a:t>
            </a:r>
            <a:r>
              <a:rPr lang="en-US" dirty="0" smtClean="0"/>
              <a:t> suggests the following: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For the configuration in drawings 79.80095.1019 and 79.80095.1021 Avani will stock for</a:t>
            </a:r>
            <a:br>
              <a:rPr lang="en-US" dirty="0" smtClean="0"/>
            </a:br>
            <a:r>
              <a:rPr lang="en-US" dirty="0" smtClean="0"/>
              <a:t>one order of each; for duct, </a:t>
            </a:r>
            <a:r>
              <a:rPr lang="en-US" dirty="0" smtClean="0"/>
              <a:t>transitions </a:t>
            </a:r>
            <a:r>
              <a:rPr lang="en-US" dirty="0" smtClean="0"/>
              <a:t>and end caps. These parts will be stored in the </a:t>
            </a:r>
            <a:r>
              <a:rPr lang="en-US" dirty="0" err="1" smtClean="0"/>
              <a:t>Avani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warehouse in Youngsville. These parts will then be available within one business day.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For the same configuration in drawings 79.80095.1019 and 79.80095.1021, Jacobs will also have</a:t>
            </a:r>
            <a:br>
              <a:rPr lang="en-US" dirty="0" smtClean="0"/>
            </a:br>
            <a:r>
              <a:rPr lang="en-US" dirty="0" smtClean="0"/>
              <a:t>duct which will be available after 2 weeks.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For new orders which we don’t have any agreement for, we today have a 5 week lead time from Jacobs.</a:t>
            </a:r>
            <a:br>
              <a:rPr lang="en-US" dirty="0" smtClean="0"/>
            </a:br>
            <a:r>
              <a:rPr lang="en-US" dirty="0" smtClean="0"/>
              <a:t>When they are back on standard delivery times, it will be 3 weeks.  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11283" y="914400"/>
            <a:ext cx="1499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Barnes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10932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48" y="394253"/>
            <a:ext cx="2072309" cy="13815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11283" y="914400"/>
            <a:ext cx="1499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Barnes</a:t>
            </a:r>
            <a:endParaRPr lang="en-US" sz="36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923691" y="2493034"/>
            <a:ext cx="91027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-Today are we communicating with Brandon Laing regarding drawings.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-When Barnes sends an purchase order to </a:t>
            </a:r>
            <a:r>
              <a:rPr lang="en-US" dirty="0" err="1" smtClean="0"/>
              <a:t>Avani</a:t>
            </a:r>
            <a:r>
              <a:rPr lang="en-US" dirty="0" smtClean="0"/>
              <a:t>, will it be possible to also send the drawing?</a:t>
            </a:r>
          </a:p>
          <a:p>
            <a:endParaRPr lang="en-US" dirty="0"/>
          </a:p>
          <a:p>
            <a:r>
              <a:rPr lang="en-US" dirty="0" smtClean="0"/>
              <a:t>-Barnes would need to purchase these stock parts from </a:t>
            </a:r>
            <a:r>
              <a:rPr lang="en-US" dirty="0" err="1" smtClean="0"/>
              <a:t>Avani</a:t>
            </a:r>
            <a:r>
              <a:rPr lang="en-US" dirty="0" smtClean="0"/>
              <a:t> within 4 months.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5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43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Pontus Broberg</dc:creator>
  <cp:lastModifiedBy>Eric Schloesser</cp:lastModifiedBy>
  <cp:revision>8</cp:revision>
  <dcterms:created xsi:type="dcterms:W3CDTF">2015-10-12T10:46:39Z</dcterms:created>
  <dcterms:modified xsi:type="dcterms:W3CDTF">2015-10-12T12:29:35Z</dcterms:modified>
</cp:coreProperties>
</file>