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1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3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4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6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6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8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3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9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9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8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8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8F8A2-79C0-4C96-8212-BAA74824393E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42B14-9A60-4421-AC50-342FE88B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0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613229" y="1124744"/>
            <a:ext cx="31308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Delayed open sales orders</a:t>
            </a:r>
          </a:p>
          <a:p>
            <a:r>
              <a:rPr lang="en-US" dirty="0" smtClean="0"/>
              <a:t>Engineering technical problems</a:t>
            </a:r>
          </a:p>
          <a:p>
            <a:r>
              <a:rPr lang="en-US" dirty="0" smtClean="0"/>
              <a:t>Purchase orders problems</a:t>
            </a:r>
          </a:p>
          <a:p>
            <a:r>
              <a:rPr lang="en-US" dirty="0" smtClean="0"/>
              <a:t>Delivery problem</a:t>
            </a:r>
          </a:p>
          <a:p>
            <a:r>
              <a:rPr lang="en-US" dirty="0" smtClean="0"/>
              <a:t>Order confirmation  problems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1613229" y="2780928"/>
            <a:ext cx="70297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Measuring how many sales orders have we not put in the purchase order</a:t>
            </a:r>
          </a:p>
          <a:p>
            <a:r>
              <a:rPr lang="en-US" dirty="0" smtClean="0"/>
              <a:t>Measuring delivery performance</a:t>
            </a:r>
          </a:p>
          <a:p>
            <a:r>
              <a:rPr lang="en-US" dirty="0" smtClean="0"/>
              <a:t>Measuring Installation  crews how are we utilizing</a:t>
            </a:r>
          </a:p>
          <a:p>
            <a:r>
              <a:rPr lang="en-US" dirty="0" smtClean="0"/>
              <a:t>Measuring our </a:t>
            </a:r>
            <a:r>
              <a:rPr lang="en-US" dirty="0" err="1" smtClean="0"/>
              <a:t>std</a:t>
            </a:r>
            <a:r>
              <a:rPr lang="en-US" dirty="0" smtClean="0"/>
              <a:t> lead time</a:t>
            </a:r>
            <a:br>
              <a:rPr lang="en-US" dirty="0" smtClean="0"/>
            </a:br>
            <a:r>
              <a:rPr lang="en-US" dirty="0" smtClean="0"/>
              <a:t>Measuring the order confirmation</a:t>
            </a:r>
            <a:endParaRPr lang="en-US" dirty="0"/>
          </a:p>
        </p:txBody>
      </p:sp>
      <p:sp>
        <p:nvSpPr>
          <p:cNvPr id="6" name="textruta 5"/>
          <p:cNvSpPr txBox="1"/>
          <p:nvPr/>
        </p:nvSpPr>
        <p:spPr>
          <a:xfrm>
            <a:off x="1613229" y="4395212"/>
            <a:ext cx="3289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can be finished and invoice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613229" y="5013176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Quotes and new  projects</a:t>
            </a:r>
            <a:endParaRPr lang="en-US" dirty="0"/>
          </a:p>
        </p:txBody>
      </p:sp>
      <p:sp>
        <p:nvSpPr>
          <p:cNvPr id="8" name="textruta 7"/>
          <p:cNvSpPr txBox="1"/>
          <p:nvPr/>
        </p:nvSpPr>
        <p:spPr>
          <a:xfrm>
            <a:off x="1655940" y="332656"/>
            <a:ext cx="3308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Every day meeting</a:t>
            </a:r>
            <a:endParaRPr lang="en-US" sz="3200" b="1" u="sng" dirty="0"/>
          </a:p>
        </p:txBody>
      </p:sp>
      <p:sp>
        <p:nvSpPr>
          <p:cNvPr id="9" name="textruta 8"/>
          <p:cNvSpPr txBox="1"/>
          <p:nvPr/>
        </p:nvSpPr>
        <p:spPr>
          <a:xfrm>
            <a:off x="1655940" y="5733256"/>
            <a:ext cx="397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sales persons on conference phone </a:t>
            </a:r>
            <a:endParaRPr lang="en-US" dirty="0"/>
          </a:p>
        </p:txBody>
      </p:sp>
      <p:cxnSp>
        <p:nvCxnSpPr>
          <p:cNvPr id="3" name="Rak 2"/>
          <p:cNvCxnSpPr/>
          <p:nvPr/>
        </p:nvCxnSpPr>
        <p:spPr>
          <a:xfrm>
            <a:off x="395536" y="2602072"/>
            <a:ext cx="8247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24" y="4258256"/>
            <a:ext cx="8248650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ak 10"/>
          <p:cNvCxnSpPr/>
          <p:nvPr/>
        </p:nvCxnSpPr>
        <p:spPr>
          <a:xfrm>
            <a:off x="395536" y="4869160"/>
            <a:ext cx="8247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94324" y="5517232"/>
            <a:ext cx="8247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071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Absolent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Pontus Broberg</dc:creator>
  <cp:lastModifiedBy>Pontus Broberg</cp:lastModifiedBy>
  <cp:revision>3</cp:revision>
  <dcterms:created xsi:type="dcterms:W3CDTF">2015-04-14T12:47:07Z</dcterms:created>
  <dcterms:modified xsi:type="dcterms:W3CDTF">2015-04-23T13:57:40Z</dcterms:modified>
</cp:coreProperties>
</file>